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6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10" Type="http://schemas.openxmlformats.org/officeDocument/2006/relationships/image" Target="../media/image29.jpg"/><Relationship Id="rId19" Type="http://schemas.openxmlformats.org/officeDocument/2006/relationships/image" Target="../media/image35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24.jpeg"/><Relationship Id="rId9" Type="http://schemas.openxmlformats.org/officeDocument/2006/relationships/image" Target="../media/image33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18" Type="http://schemas.openxmlformats.org/officeDocument/2006/relationships/image" Target="../media/image40.png"/><Relationship Id="rId3" Type="http://schemas.openxmlformats.org/officeDocument/2006/relationships/image" Target="../media/image23.jpe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41.png"/><Relationship Id="rId4" Type="http://schemas.openxmlformats.org/officeDocument/2006/relationships/image" Target="../media/image24.jpeg"/><Relationship Id="rId9" Type="http://schemas.openxmlformats.org/officeDocument/2006/relationships/image" Target="../media/image33.png"/><Relationship Id="rId14" Type="http://schemas.openxmlformats.org/officeDocument/2006/relationships/image" Target="../media/image35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3.jpeg"/><Relationship Id="rId7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4512281" y="5297189"/>
            <a:ext cx="3145135" cy="67534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VIDEOS Y/O GOOGLE MAPS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69557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</p:spTree>
    <p:extLst>
      <p:ext uri="{BB962C8B-B14F-4D97-AF65-F5344CB8AC3E}">
        <p14:creationId xmlns:p14="http://schemas.microsoft.com/office/powerpoint/2010/main" val="75706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INICIO DE SESIÓN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0248ED-0F7C-4725-A0D3-6E51E21B65E0}"/>
              </a:ext>
            </a:extLst>
          </p:cNvPr>
          <p:cNvSpPr txBox="1"/>
          <p:nvPr/>
        </p:nvSpPr>
        <p:spPr>
          <a:xfrm>
            <a:off x="2634018" y="3166281"/>
            <a:ext cx="68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Ingrese sus  Datos de Inicio de Sesión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F5C52-69D1-4955-95D9-405714CADF89}"/>
              </a:ext>
            </a:extLst>
          </p:cNvPr>
          <p:cNvSpPr txBox="1"/>
          <p:nvPr/>
        </p:nvSpPr>
        <p:spPr>
          <a:xfrm>
            <a:off x="2706806" y="388961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50FA2-CAB0-4137-9721-0C5082722DD6}"/>
              </a:ext>
            </a:extLst>
          </p:cNvPr>
          <p:cNvSpPr txBox="1"/>
          <p:nvPr/>
        </p:nvSpPr>
        <p:spPr>
          <a:xfrm>
            <a:off x="2706806" y="4347107"/>
            <a:ext cx="18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Contraseña:</a:t>
            </a:r>
          </a:p>
        </p:txBody>
      </p:sp>
      <p:sp>
        <p:nvSpPr>
          <p:cNvPr id="12" name="Diagrama de flujo: terminador 11">
            <a:extLst>
              <a:ext uri="{FF2B5EF4-FFF2-40B4-BE49-F238E27FC236}">
                <a16:creationId xmlns:a16="http://schemas.microsoft.com/office/drawing/2014/main" id="{C7F7F995-1DCE-49FC-851B-CEBE64092F2B}"/>
              </a:ext>
            </a:extLst>
          </p:cNvPr>
          <p:cNvSpPr/>
          <p:nvPr/>
        </p:nvSpPr>
        <p:spPr>
          <a:xfrm>
            <a:off x="2511188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¿Olvidó su contraseña?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36CBC3-F952-4ACB-9F44-5E321D218732}"/>
              </a:ext>
            </a:extLst>
          </p:cNvPr>
          <p:cNvSpPr/>
          <p:nvPr/>
        </p:nvSpPr>
        <p:spPr>
          <a:xfrm>
            <a:off x="4790364" y="3889612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01F27-4281-4750-AB78-763D5FC361E5}"/>
              </a:ext>
            </a:extLst>
          </p:cNvPr>
          <p:cNvSpPr/>
          <p:nvPr/>
        </p:nvSpPr>
        <p:spPr>
          <a:xfrm>
            <a:off x="4790364" y="4356835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F55F4A61-991D-4364-8369-8AB826F15C38}"/>
              </a:ext>
            </a:extLst>
          </p:cNvPr>
          <p:cNvSpPr/>
          <p:nvPr/>
        </p:nvSpPr>
        <p:spPr>
          <a:xfrm>
            <a:off x="5308979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Iniciar Sesión</a:t>
            </a: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A5ABE287-7650-43BC-9023-74BA84DE5717}"/>
              </a:ext>
            </a:extLst>
          </p:cNvPr>
          <p:cNvSpPr/>
          <p:nvPr/>
        </p:nvSpPr>
        <p:spPr>
          <a:xfrm>
            <a:off x="7897504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Crear nueva cuenta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447EF-0652-4E91-A9EC-DB47CAF2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" y="0"/>
            <a:ext cx="12192000" cy="69357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E1CE54-E900-41A2-B2FF-D7241C4E13F0}"/>
              </a:ext>
            </a:extLst>
          </p:cNvPr>
          <p:cNvSpPr/>
          <p:nvPr/>
        </p:nvSpPr>
        <p:spPr>
          <a:xfrm>
            <a:off x="1762836" y="159980"/>
            <a:ext cx="8666328" cy="6698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352614-E424-4C53-B858-20BD852AFA99}"/>
              </a:ext>
            </a:extLst>
          </p:cNvPr>
          <p:cNvSpPr/>
          <p:nvPr/>
        </p:nvSpPr>
        <p:spPr>
          <a:xfrm>
            <a:off x="4337636" y="395785"/>
            <a:ext cx="6091528" cy="135740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EFDA-1BF6-48DA-BF0B-B47CDAF6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6" y="397678"/>
            <a:ext cx="2574800" cy="13574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0C7F9-2BF5-4A05-B06B-580F2A250F00}"/>
              </a:ext>
            </a:extLst>
          </p:cNvPr>
          <p:cNvSpPr/>
          <p:nvPr/>
        </p:nvSpPr>
        <p:spPr>
          <a:xfrm>
            <a:off x="9783170" y="507621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9507634-667D-40CB-B47D-8B0D5AD5B8C3}"/>
              </a:ext>
            </a:extLst>
          </p:cNvPr>
          <p:cNvSpPr/>
          <p:nvPr/>
        </p:nvSpPr>
        <p:spPr>
          <a:xfrm>
            <a:off x="9783170" y="507621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FAA3E1-DC38-4B6E-9A60-17125B47403B}"/>
              </a:ext>
            </a:extLst>
          </p:cNvPr>
          <p:cNvSpPr txBox="1"/>
          <p:nvPr/>
        </p:nvSpPr>
        <p:spPr>
          <a:xfrm>
            <a:off x="4064758" y="1796377"/>
            <a:ext cx="38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Registro de clientes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89B4EF-85D0-4681-A4EE-6FA0C6C55DC2}"/>
              </a:ext>
            </a:extLst>
          </p:cNvPr>
          <p:cNvSpPr/>
          <p:nvPr/>
        </p:nvSpPr>
        <p:spPr>
          <a:xfrm>
            <a:off x="1941028" y="2231760"/>
            <a:ext cx="8288740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DE15AC-D63D-400B-8A36-41C868660ADF}"/>
              </a:ext>
            </a:extLst>
          </p:cNvPr>
          <p:cNvSpPr txBox="1"/>
          <p:nvPr/>
        </p:nvSpPr>
        <p:spPr>
          <a:xfrm>
            <a:off x="3050236" y="226484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campos marcados con * son obligatorios.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3194D9-D1CE-44FD-8E20-D68ED011ACEE}"/>
              </a:ext>
            </a:extLst>
          </p:cNvPr>
          <p:cNvSpPr/>
          <p:nvPr/>
        </p:nvSpPr>
        <p:spPr>
          <a:xfrm>
            <a:off x="1951630" y="2794157"/>
            <a:ext cx="8288740" cy="39038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DFD0B88-9BF9-43F1-81D2-2052A3FDBC1E}"/>
              </a:ext>
            </a:extLst>
          </p:cNvPr>
          <p:cNvSpPr txBox="1"/>
          <p:nvPr/>
        </p:nvSpPr>
        <p:spPr>
          <a:xfrm>
            <a:off x="4960961" y="2856976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Nombre (s):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30E3DA-E0AB-4EAD-9661-01DCDF52BA00}"/>
              </a:ext>
            </a:extLst>
          </p:cNvPr>
          <p:cNvSpPr txBox="1"/>
          <p:nvPr/>
        </p:nvSpPr>
        <p:spPr>
          <a:xfrm>
            <a:off x="4495722" y="320576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Apellido Paterno: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10AF-53DF-47B6-A1E4-EF1F679995A8}"/>
              </a:ext>
            </a:extLst>
          </p:cNvPr>
          <p:cNvSpPr txBox="1"/>
          <p:nvPr/>
        </p:nvSpPr>
        <p:spPr>
          <a:xfrm>
            <a:off x="4436881" y="3569759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*Apellido Materno: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8BC935-7A40-46D6-8493-768FFAABA577}"/>
              </a:ext>
            </a:extLst>
          </p:cNvPr>
          <p:cNvSpPr txBox="1"/>
          <p:nvPr/>
        </p:nvSpPr>
        <p:spPr>
          <a:xfrm>
            <a:off x="5223984" y="3909095"/>
            <a:ext cx="12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Teléfono: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3824A3-0F65-4D36-9505-AA16D6D0EBD0}"/>
              </a:ext>
            </a:extLst>
          </p:cNvPr>
          <p:cNvSpPr txBox="1"/>
          <p:nvPr/>
        </p:nvSpPr>
        <p:spPr>
          <a:xfrm>
            <a:off x="4306215" y="4243242"/>
            <a:ext cx="24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Correo Electrónico: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8E975E-9795-47F6-9839-B03F534D87D6}"/>
              </a:ext>
            </a:extLst>
          </p:cNvPr>
          <p:cNvSpPr txBox="1"/>
          <p:nvPr/>
        </p:nvSpPr>
        <p:spPr>
          <a:xfrm>
            <a:off x="2994391" y="458134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Contraseña 8 caracteres mínimo: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7D73BEC-6F32-4E46-A8EC-EC4345D3729A}"/>
              </a:ext>
            </a:extLst>
          </p:cNvPr>
          <p:cNvSpPr/>
          <p:nvPr/>
        </p:nvSpPr>
        <p:spPr>
          <a:xfrm>
            <a:off x="6385047" y="2882518"/>
            <a:ext cx="2573618" cy="313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470778-08AA-40CD-850C-A861701DF3F0}"/>
              </a:ext>
            </a:extLst>
          </p:cNvPr>
          <p:cNvSpPr/>
          <p:nvPr/>
        </p:nvSpPr>
        <p:spPr>
          <a:xfrm>
            <a:off x="6403875" y="3273937"/>
            <a:ext cx="2573618" cy="26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5054AB-056C-4965-84C8-F337485CE873}"/>
              </a:ext>
            </a:extLst>
          </p:cNvPr>
          <p:cNvSpPr/>
          <p:nvPr/>
        </p:nvSpPr>
        <p:spPr>
          <a:xfrm>
            <a:off x="6401734" y="3596209"/>
            <a:ext cx="2592446" cy="293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EF89B-FDEF-42C6-A05F-FC952C7FA18E}"/>
              </a:ext>
            </a:extLst>
          </p:cNvPr>
          <p:cNvSpPr/>
          <p:nvPr/>
        </p:nvSpPr>
        <p:spPr>
          <a:xfrm>
            <a:off x="6385047" y="3948726"/>
            <a:ext cx="2592446" cy="254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A0C8B8A-158E-4E14-BD54-56DA1A1307B1}"/>
              </a:ext>
            </a:extLst>
          </p:cNvPr>
          <p:cNvSpPr/>
          <p:nvPr/>
        </p:nvSpPr>
        <p:spPr>
          <a:xfrm>
            <a:off x="6401734" y="4261578"/>
            <a:ext cx="2592446" cy="28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06E47E-10CD-482E-BB4F-230E9B6954BF}"/>
              </a:ext>
            </a:extLst>
          </p:cNvPr>
          <p:cNvSpPr/>
          <p:nvPr/>
        </p:nvSpPr>
        <p:spPr>
          <a:xfrm>
            <a:off x="6385047" y="462987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5F3CA0-FF31-41AD-8C0A-980CA47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909" y="6592903"/>
            <a:ext cx="2989435" cy="287445"/>
          </a:xfrm>
          <a:prstGeom prst="rect">
            <a:avLst/>
          </a:prstGeom>
        </p:spPr>
      </p:pic>
      <p:sp>
        <p:nvSpPr>
          <p:cNvPr id="26" name="Diagrama de flujo: terminador 25">
            <a:extLst>
              <a:ext uri="{FF2B5EF4-FFF2-40B4-BE49-F238E27FC236}">
                <a16:creationId xmlns:a16="http://schemas.microsoft.com/office/drawing/2014/main" id="{06520FAF-AD2D-40DE-B0D1-CF70EA26F3D0}"/>
              </a:ext>
            </a:extLst>
          </p:cNvPr>
          <p:cNvSpPr/>
          <p:nvPr/>
        </p:nvSpPr>
        <p:spPr>
          <a:xfrm>
            <a:off x="5262146" y="5062448"/>
            <a:ext cx="2279176" cy="369332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Requiero Factura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4C6CA6-1168-4721-857D-F70908F7D3C3}"/>
              </a:ext>
            </a:extLst>
          </p:cNvPr>
          <p:cNvSpPr txBox="1"/>
          <p:nvPr/>
        </p:nvSpPr>
        <p:spPr>
          <a:xfrm>
            <a:off x="2644436" y="587699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Ingrese los caracteres de arriba:</a:t>
            </a:r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5EA13875-1516-4E5E-A48C-04D126E191C3}"/>
              </a:ext>
            </a:extLst>
          </p:cNvPr>
          <p:cNvSpPr/>
          <p:nvPr/>
        </p:nvSpPr>
        <p:spPr>
          <a:xfrm>
            <a:off x="5838150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Borrar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FEE594B-8121-41B3-8503-E58B0F373722}"/>
              </a:ext>
            </a:extLst>
          </p:cNvPr>
          <p:cNvSpPr/>
          <p:nvPr/>
        </p:nvSpPr>
        <p:spPr>
          <a:xfrm>
            <a:off x="5867788" y="585268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terminador 32">
            <a:extLst>
              <a:ext uri="{FF2B5EF4-FFF2-40B4-BE49-F238E27FC236}">
                <a16:creationId xmlns:a16="http://schemas.microsoft.com/office/drawing/2014/main" id="{994DC23C-0CAE-4773-83AA-0780354F599F}"/>
              </a:ext>
            </a:extLst>
          </p:cNvPr>
          <p:cNvSpPr/>
          <p:nvPr/>
        </p:nvSpPr>
        <p:spPr>
          <a:xfrm>
            <a:off x="7778474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E12452-EE4C-4A03-9499-C533EF3B8D4B}"/>
              </a:ext>
            </a:extLst>
          </p:cNvPr>
          <p:cNvSpPr/>
          <p:nvPr/>
        </p:nvSpPr>
        <p:spPr>
          <a:xfrm>
            <a:off x="5867471" y="5510663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 4  5  h   t  @</a:t>
            </a:r>
          </a:p>
        </p:txBody>
      </p:sp>
    </p:spTree>
    <p:extLst>
      <p:ext uri="{BB962C8B-B14F-4D97-AF65-F5344CB8AC3E}">
        <p14:creationId xmlns:p14="http://schemas.microsoft.com/office/powerpoint/2010/main" val="252386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355343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57347" y="2381119"/>
            <a:ext cx="389590" cy="335736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86C3E87-4073-4373-A1F3-5F93370209C8}"/>
              </a:ext>
            </a:extLst>
          </p:cNvPr>
          <p:cNvSpPr/>
          <p:nvPr/>
        </p:nvSpPr>
        <p:spPr>
          <a:xfrm rot="10800000">
            <a:off x="2877163" y="3004005"/>
            <a:ext cx="6284086" cy="2195051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AE05A3FA-E9EE-4DCA-B0D3-4C21A62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6971"/>
              </p:ext>
            </p:extLst>
          </p:nvPr>
        </p:nvGraphicFramePr>
        <p:xfrm>
          <a:off x="2933195" y="3041605"/>
          <a:ext cx="6183750" cy="7130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30625">
                  <a:extLst>
                    <a:ext uri="{9D8B030D-6E8A-4147-A177-3AD203B41FA5}">
                      <a16:colId xmlns:a16="http://schemas.microsoft.com/office/drawing/2014/main" val="261817794"/>
                    </a:ext>
                  </a:extLst>
                </a:gridCol>
                <a:gridCol w="894783">
                  <a:extLst>
                    <a:ext uri="{9D8B030D-6E8A-4147-A177-3AD203B41FA5}">
                      <a16:colId xmlns:a16="http://schemas.microsoft.com/office/drawing/2014/main" val="3429132062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754193880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362291619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636806280"/>
                    </a:ext>
                  </a:extLst>
                </a:gridCol>
                <a:gridCol w="1542438">
                  <a:extLst>
                    <a:ext uri="{9D8B030D-6E8A-4147-A177-3AD203B41FA5}">
                      <a16:colId xmlns:a16="http://schemas.microsoft.com/office/drawing/2014/main" val="1127404265"/>
                    </a:ext>
                  </a:extLst>
                </a:gridCol>
              </a:tblGrid>
              <a:tr h="347298">
                <a:tc>
                  <a:txBody>
                    <a:bodyPr/>
                    <a:lstStyle/>
                    <a:p>
                      <a:r>
                        <a:rPr lang="es-MX" sz="1400" dirty="0"/>
                        <a:t>No. código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Descuento: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IVA: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Pago: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2181746"/>
                  </a:ext>
                </a:extLst>
              </a:tr>
              <a:tr h="347298"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    </a:t>
                      </a:r>
                      <a:r>
                        <a:rPr lang="es-MX" sz="1400" dirty="0"/>
                        <a:t>Deseo Factura</a:t>
                      </a:r>
                      <a:endParaRPr lang="es-MX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9816619"/>
                  </a:ext>
                </a:extLst>
              </a:tr>
            </a:tbl>
          </a:graphicData>
        </a:graphic>
      </p:graphicFrame>
      <p:sp>
        <p:nvSpPr>
          <p:cNvPr id="9" name="Botón de acción: en blanc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18D33-57DF-4F99-9A93-98C6E14366CF}"/>
              </a:ext>
            </a:extLst>
          </p:cNvPr>
          <p:cNvSpPr/>
          <p:nvPr/>
        </p:nvSpPr>
        <p:spPr>
          <a:xfrm>
            <a:off x="7648445" y="3474153"/>
            <a:ext cx="196583" cy="195819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D8824C-0967-455B-886D-AA5A7E29C8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0963" y="4222805"/>
            <a:ext cx="952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CF1A8C11-2818-4705-9322-39F755DBD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1" y="6356460"/>
            <a:ext cx="1393740" cy="4545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283457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28565" y="2303424"/>
            <a:ext cx="389590" cy="335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24457A-72EF-4644-A3E2-A57DD84963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5404" y="2811403"/>
            <a:ext cx="1111564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B34E35-AE0D-4BDB-B078-BED576BFED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4945" y="2809435"/>
            <a:ext cx="128332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8F347B-505D-49A5-8CFD-BFD1B5D05C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59108" y="2807594"/>
            <a:ext cx="1385348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D13DE72-D674-4D22-B8F9-00B8147697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8445" y="2811668"/>
            <a:ext cx="137209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A8E249-36C3-4ED2-A094-72534D03A4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2622" y="4558282"/>
            <a:ext cx="1260000" cy="156678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FFAA891-640D-4CE3-9202-7F44BECF4C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9103" y="4546056"/>
            <a:ext cx="1119163" cy="154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F3F0E88-D31D-4BA2-B70A-A003408E65C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30440" y="4540514"/>
            <a:ext cx="1308251" cy="15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B65BC02-E4FE-4A13-A31E-469ADC435A2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7293" y="4545925"/>
            <a:ext cx="151943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Rangos de Envió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A2CA0E1-7BEC-43F1-ABCD-F9E0AF8F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0" y="2906911"/>
            <a:ext cx="7608111" cy="2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7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401387" y="141661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188888" y="1825572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P  a  p  e  l  e  r  í  a R  o  s  </a:t>
            </a:r>
            <a:r>
              <a:rPr lang="es-MX" sz="3200" dirty="0" err="1"/>
              <a:t>s</a:t>
            </a:r>
            <a:r>
              <a:rPr lang="es-MX" sz="3200" dirty="0"/>
              <a:t>  e  t  </a:t>
            </a:r>
            <a:r>
              <a:rPr lang="es-MX" sz="3200" dirty="0" err="1"/>
              <a:t>t</a:t>
            </a:r>
            <a:r>
              <a:rPr lang="es-MX" sz="3200" dirty="0"/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188888" y="2748841"/>
            <a:ext cx="11779879" cy="1797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2629668" y="32495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Tienda en Línea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4008929" y="671518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Quienes Somos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5186209" y="308854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Sucursales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6567146" y="671519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Empleo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8D3A9DF-69F6-426C-9EE5-5DD1637BE3A0}"/>
              </a:ext>
            </a:extLst>
          </p:cNvPr>
          <p:cNvSpPr/>
          <p:nvPr/>
        </p:nvSpPr>
        <p:spPr>
          <a:xfrm>
            <a:off x="7742750" y="308856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Factura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28354E-92AC-4C77-B3FF-EE670EBDAF33}"/>
              </a:ext>
            </a:extLst>
          </p:cNvPr>
          <p:cNvSpPr/>
          <p:nvPr/>
        </p:nvSpPr>
        <p:spPr>
          <a:xfrm>
            <a:off x="9013063" y="677577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Descargar Factura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A649458-7B05-4443-BA72-EE259F075D09}"/>
              </a:ext>
            </a:extLst>
          </p:cNvPr>
          <p:cNvSpPr/>
          <p:nvPr/>
        </p:nvSpPr>
        <p:spPr>
          <a:xfrm>
            <a:off x="10296671" y="308855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AA00D4-AADE-4DBE-B151-942AD80FD5AB}"/>
              </a:ext>
            </a:extLst>
          </p:cNvPr>
          <p:cNvSpPr/>
          <p:nvPr/>
        </p:nvSpPr>
        <p:spPr>
          <a:xfrm>
            <a:off x="4491733" y="4918813"/>
            <a:ext cx="2804187" cy="471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GALERIA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4E9A634-B1C0-4952-9116-5287F9E22AE5}"/>
              </a:ext>
            </a:extLst>
          </p:cNvPr>
          <p:cNvSpPr/>
          <p:nvPr/>
        </p:nvSpPr>
        <p:spPr>
          <a:xfrm>
            <a:off x="832513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DC5F0E-E6E0-419B-AD8B-DF1DAD029E3C}"/>
              </a:ext>
            </a:extLst>
          </p:cNvPr>
          <p:cNvSpPr/>
          <p:nvPr/>
        </p:nvSpPr>
        <p:spPr>
          <a:xfrm>
            <a:off x="293446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D5FA74-A031-4F2F-8658-C993970927F3}"/>
              </a:ext>
            </a:extLst>
          </p:cNvPr>
          <p:cNvSpPr/>
          <p:nvPr/>
        </p:nvSpPr>
        <p:spPr>
          <a:xfrm>
            <a:off x="499031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224F4F-D190-49BC-85FA-1280844F771D}"/>
              </a:ext>
            </a:extLst>
          </p:cNvPr>
          <p:cNvSpPr/>
          <p:nvPr/>
        </p:nvSpPr>
        <p:spPr>
          <a:xfrm>
            <a:off x="7046168" y="5660222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6AFE4F-22F1-41D3-93BE-4DBC07D0336D}"/>
              </a:ext>
            </a:extLst>
          </p:cNvPr>
          <p:cNvSpPr/>
          <p:nvPr/>
        </p:nvSpPr>
        <p:spPr>
          <a:xfrm>
            <a:off x="9257532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79CE43-D5AA-4314-9424-047D8073E5BE}"/>
              </a:ext>
            </a:extLst>
          </p:cNvPr>
          <p:cNvSpPr/>
          <p:nvPr/>
        </p:nvSpPr>
        <p:spPr>
          <a:xfrm>
            <a:off x="1339267" y="2981160"/>
            <a:ext cx="3152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FILOSOFÍA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1D753F7-8816-4AE8-B4CD-C2405EF1910A}"/>
              </a:ext>
            </a:extLst>
          </p:cNvPr>
          <p:cNvSpPr/>
          <p:nvPr/>
        </p:nvSpPr>
        <p:spPr>
          <a:xfrm>
            <a:off x="6621885" y="2981160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PRINCIPIOS</a:t>
            </a:r>
          </a:p>
        </p:txBody>
      </p:sp>
    </p:spTree>
    <p:extLst>
      <p:ext uri="{BB962C8B-B14F-4D97-AF65-F5344CB8AC3E}">
        <p14:creationId xmlns:p14="http://schemas.microsoft.com/office/powerpoint/2010/main" val="3061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E70F3-2C00-4A75-B1C4-BF0C8972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45125"/>
          </a:xfrm>
          <a:prstGeom prst="rect">
            <a:avLst/>
          </a:prstGeom>
          <a:ln>
            <a:solidFill>
              <a:srgbClr val="FFCCFF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6D0F04-20C3-4538-BC22-509B2FE9689A}"/>
              </a:ext>
            </a:extLst>
          </p:cNvPr>
          <p:cNvSpPr/>
          <p:nvPr/>
        </p:nvSpPr>
        <p:spPr>
          <a:xfrm>
            <a:off x="171718" y="70455"/>
            <a:ext cx="11848564" cy="13246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95C44F-0946-4FA8-9841-84E8FB25CA26}"/>
              </a:ext>
            </a:extLst>
          </p:cNvPr>
          <p:cNvSpPr/>
          <p:nvPr/>
        </p:nvSpPr>
        <p:spPr>
          <a:xfrm>
            <a:off x="171718" y="-3"/>
            <a:ext cx="11848564" cy="1324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886BE-8C59-4C3C-985A-DCE0609C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3" y="-2"/>
            <a:ext cx="2276008" cy="1324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82CCA2-B5EA-4DDE-AD81-969A14DF0153}"/>
              </a:ext>
            </a:extLst>
          </p:cNvPr>
          <p:cNvSpPr/>
          <p:nvPr/>
        </p:nvSpPr>
        <p:spPr>
          <a:xfrm>
            <a:off x="2930271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  <a:endParaRPr lang="es-MX" sz="105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D14D1F-1CA7-46C8-930C-0F9B4E50C9CF}"/>
              </a:ext>
            </a:extLst>
          </p:cNvPr>
          <p:cNvSpPr/>
          <p:nvPr/>
        </p:nvSpPr>
        <p:spPr>
          <a:xfrm>
            <a:off x="3718868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0017F-FDC1-412C-B785-B4F9BAF66805}"/>
              </a:ext>
            </a:extLst>
          </p:cNvPr>
          <p:cNvSpPr/>
          <p:nvPr/>
        </p:nvSpPr>
        <p:spPr>
          <a:xfrm>
            <a:off x="5490055" y="316120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6FE96D-2DA6-43A0-AA4C-70486E199F70}"/>
              </a:ext>
            </a:extLst>
          </p:cNvPr>
          <p:cNvSpPr/>
          <p:nvPr/>
        </p:nvSpPr>
        <p:spPr>
          <a:xfrm>
            <a:off x="6439959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67A449-5181-4542-BF6A-777FA7DABAD6}"/>
              </a:ext>
            </a:extLst>
          </p:cNvPr>
          <p:cNvSpPr/>
          <p:nvPr/>
        </p:nvSpPr>
        <p:spPr>
          <a:xfrm>
            <a:off x="7750449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C3644-245D-4D4C-A1E0-AA31D705EFC3}"/>
              </a:ext>
            </a:extLst>
          </p:cNvPr>
          <p:cNvSpPr/>
          <p:nvPr/>
        </p:nvSpPr>
        <p:spPr>
          <a:xfrm>
            <a:off x="9051910" y="872953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687173-85FC-4825-8202-2EE4C009EB0F}"/>
              </a:ext>
            </a:extLst>
          </p:cNvPr>
          <p:cNvSpPr/>
          <p:nvPr/>
        </p:nvSpPr>
        <p:spPr>
          <a:xfrm>
            <a:off x="10309828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B2DD9-844F-4C50-B039-4EAC95C303D0}"/>
              </a:ext>
            </a:extLst>
          </p:cNvPr>
          <p:cNvSpPr/>
          <p:nvPr/>
        </p:nvSpPr>
        <p:spPr>
          <a:xfrm>
            <a:off x="2200522" y="1372156"/>
            <a:ext cx="7519917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P  A  P  E  L  E  R  Í  A   R  O  S  </a:t>
            </a:r>
            <a:r>
              <a:rPr lang="es-MX" sz="3200" dirty="0" err="1">
                <a:solidFill>
                  <a:schemeClr val="tx1"/>
                </a:solidFill>
              </a:rPr>
              <a:t>S</a:t>
            </a:r>
            <a:r>
              <a:rPr lang="es-MX" sz="3200" dirty="0">
                <a:solidFill>
                  <a:schemeClr val="tx1"/>
                </a:solidFill>
              </a:rPr>
              <a:t>  E  T  </a:t>
            </a:r>
            <a:r>
              <a:rPr lang="es-MX" sz="3200" dirty="0" err="1">
                <a:solidFill>
                  <a:schemeClr val="tx1"/>
                </a:solidFill>
              </a:rPr>
              <a:t>T</a:t>
            </a:r>
            <a:r>
              <a:rPr lang="es-MX" sz="3200" dirty="0">
                <a:solidFill>
                  <a:schemeClr val="tx1"/>
                </a:solidFill>
              </a:rPr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827154-7B1A-438D-905C-9595C6B72378}"/>
              </a:ext>
            </a:extLst>
          </p:cNvPr>
          <p:cNvSpPr/>
          <p:nvPr/>
        </p:nvSpPr>
        <p:spPr>
          <a:xfrm>
            <a:off x="171718" y="2505138"/>
            <a:ext cx="11848564" cy="19576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s-MX" sz="900" dirty="0">
                <a:solidFill>
                  <a:schemeClr val="tx1"/>
                </a:solidFill>
              </a:rPr>
              <a:t>FILOSOFÍA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Satisfacción total para el cliente. Ganar/ganar con nuestros proveedores permitiendo una relación sana en un ambiente de confianza  y respeto.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La productividad y calidad total del personal y </a:t>
            </a:r>
          </a:p>
          <a:p>
            <a:r>
              <a:rPr lang="es-MX" sz="900" dirty="0">
                <a:solidFill>
                  <a:schemeClr val="tx1"/>
                </a:solidFill>
              </a:rPr>
              <a:t>directivos es el único camino para lograr sus objetivos.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Motivar al personal creando un ambiente  de cordialidad y respeto; convirtiendo sus metas profesionales en las de Papelera Rossette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PRINCIPIOS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El crecimiento y consolidación de Papelería Rossette se ha basado en 4 principios:</a:t>
            </a:r>
          </a:p>
          <a:p>
            <a:r>
              <a:rPr lang="es-MX" sz="900" dirty="0">
                <a:solidFill>
                  <a:schemeClr val="tx1"/>
                </a:solidFill>
              </a:rPr>
              <a:t>SERVICIO: Un excelente servicio, ya que los vendedores asesoran a nuestro cliente en sus compras, satisfaciendo totalmente sus necesidades.</a:t>
            </a:r>
          </a:p>
          <a:p>
            <a:r>
              <a:rPr lang="es-MX" sz="900" dirty="0">
                <a:solidFill>
                  <a:schemeClr val="tx1"/>
                </a:solidFill>
              </a:rPr>
              <a:t>CALIDAD: Comercializar productos de primera calidad.</a:t>
            </a:r>
          </a:p>
          <a:p>
            <a:r>
              <a:rPr lang="es-MX" sz="900" dirty="0">
                <a:solidFill>
                  <a:schemeClr val="tx1"/>
                </a:solidFill>
              </a:rPr>
              <a:t>SURTIDO: Contar con el mas amplio de los surtidos en el ramo papelero.</a:t>
            </a:r>
          </a:p>
          <a:p>
            <a:r>
              <a:rPr lang="es-MX" sz="900" dirty="0">
                <a:solidFill>
                  <a:schemeClr val="tx1"/>
                </a:solidFill>
              </a:rPr>
              <a:t> CONOCIMIENTO: Contar con el personal capacitado totalmente en el conocimiento del producto y con una actitud de compromiso.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03736-173D-46E7-AA98-49E15166A6B2}"/>
              </a:ext>
            </a:extLst>
          </p:cNvPr>
          <p:cNvSpPr/>
          <p:nvPr/>
        </p:nvSpPr>
        <p:spPr>
          <a:xfrm>
            <a:off x="3305032" y="4321146"/>
            <a:ext cx="5581935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GALERIA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FD3709-3489-4B62-A4F8-B0FBF5E2C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3" y="5142954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089D8F-956A-4A34-B6A1-C1E6BF0E2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11" y="5119692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9039189-BF5D-4EE8-AF82-281DF723E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14500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EF2814-EDBD-4D30-AD7C-DB160E7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96" y="5154535"/>
            <a:ext cx="2262856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9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823</Words>
  <Application>Microsoft Office PowerPoint</Application>
  <PresentationFormat>Panorámica</PresentationFormat>
  <Paragraphs>218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73</cp:revision>
  <dcterms:created xsi:type="dcterms:W3CDTF">2021-07-15T13:42:09Z</dcterms:created>
  <dcterms:modified xsi:type="dcterms:W3CDTF">2021-07-24T07:00:40Z</dcterms:modified>
</cp:coreProperties>
</file>